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56DAA"/>
    <a:srgbClr val="1D5382"/>
    <a:srgbClr val="1A7053"/>
    <a:srgbClr val="4FAC77"/>
    <a:srgbClr val="0071B7"/>
    <a:srgbClr val="18388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70" autoAdjust="0"/>
  </p:normalViewPr>
  <p:slideViewPr>
    <p:cSldViewPr snapToGrid="0">
      <p:cViewPr varScale="1">
        <p:scale>
          <a:sx n="99" d="100"/>
          <a:sy n="99" d="100"/>
        </p:scale>
        <p:origin x="90" y="31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BA42FF-DE08-4423-AD62-EF96E65ED150}" type="datetimeFigureOut">
              <a:rPr lang="sl-SI" smtClean="0"/>
              <a:t>1.4.2022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D91729-8F3A-4DFB-98DF-638B1DD49CE7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361291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08E2ED-0638-4053-99ED-1735687987FC}" type="datetimeFigureOut">
              <a:rPr lang="sl-SI" smtClean="0"/>
              <a:t>1.4.2022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34D6C9-2449-4F7B-A135-FC5F3775F5EC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7442826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8CF115-DECB-4ED8-A15F-7AD621E40F0C}" type="datetime1">
              <a:rPr lang="sl-SI" smtClean="0"/>
              <a:t>1.4.2022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415074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3F6F7D-9BFE-4BC7-A06B-F4C00C28D699}" type="datetime1">
              <a:rPr lang="sl-SI" smtClean="0"/>
              <a:t>1.4.2022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23165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E5C302-D292-4447-BAC2-966BD6EE11DC}" type="datetime1">
              <a:rPr lang="sl-SI" smtClean="0"/>
              <a:t>1.4.2022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10005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C8D1C3-BFE0-425E-B9ED-78D5C515C738}" type="datetime1">
              <a:rPr lang="sl-SI" smtClean="0"/>
              <a:t>1.4.2022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410200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08090-44E4-4125-9A82-597ACBB784EB}" type="datetime1">
              <a:rPr lang="sl-SI" smtClean="0"/>
              <a:t>1.4.2022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67405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3B2D0-3DB5-4070-B011-26067FD25C48}" type="datetime1">
              <a:rPr lang="sl-SI" smtClean="0"/>
              <a:t>1.4.2022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803003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B0E7D-2CEF-4C50-B826-6EC555E1A32E}" type="datetime1">
              <a:rPr lang="sl-SI" smtClean="0"/>
              <a:t>1.4.2022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8750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A666F9-C029-4984-84B1-7F8C6C03C7B0}" type="datetime1">
              <a:rPr lang="sl-SI" smtClean="0"/>
              <a:t>1.4.2022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53012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69BCE-136B-48EF-88D3-F11776C90F3B}" type="datetime1">
              <a:rPr lang="sl-SI" smtClean="0"/>
              <a:t>1.4.2022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43525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34FC1F-A172-4F0C-9140-EA299DB75FAE}" type="datetime1">
              <a:rPr lang="sl-SI" smtClean="0"/>
              <a:t>1.4.2022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579000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32FAD2-D125-4CA0-AF0D-A27F24C96352}" type="datetime1">
              <a:rPr lang="sl-SI" smtClean="0"/>
              <a:t>1.4.2022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98236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8E019-5679-42AA-97B2-54A44CA3B303}" type="datetime1">
              <a:rPr lang="sl-SI" smtClean="0"/>
              <a:t>1.4.2022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C4F96-CE40-4894-B82A-A4C1746DF436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42591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479658" y="3429000"/>
            <a:ext cx="11232683" cy="1155032"/>
          </a:xfrm>
        </p:spPr>
        <p:txBody>
          <a:bodyPr>
            <a:noAutofit/>
          </a:bodyPr>
          <a:lstStyle/>
          <a:p>
            <a:r>
              <a:rPr lang="en-GB" altLang="sl-SI" sz="4400" b="1" dirty="0" smtClean="0">
                <a:solidFill>
                  <a:schemeClr val="bg1"/>
                </a:solidFill>
                <a:latin typeface="+mn-lt"/>
              </a:rPr>
              <a:t>PREDSTAVITEV </a:t>
            </a:r>
            <a:r>
              <a:rPr lang="sl-SI" altLang="sl-SI" sz="4400" b="1" dirty="0" smtClean="0">
                <a:solidFill>
                  <a:schemeClr val="bg1"/>
                </a:solidFill>
                <a:latin typeface="+mn-lt"/>
              </a:rPr>
              <a:t>NOO</a:t>
            </a:r>
            <a:r>
              <a:rPr lang="en-GB" altLang="sl-SI" sz="4400" b="1" dirty="0" smtClean="0">
                <a:solidFill>
                  <a:schemeClr val="bg1"/>
                </a:solidFill>
                <a:latin typeface="+mn-lt"/>
              </a:rPr>
              <a:t> NA PODROČJU </a:t>
            </a:r>
            <a:r>
              <a:rPr lang="sl-SI" altLang="sl-SI" sz="4400" b="1" dirty="0" smtClean="0">
                <a:solidFill>
                  <a:schemeClr val="bg1"/>
                </a:solidFill>
                <a:latin typeface="+mn-lt"/>
              </a:rPr>
              <a:t/>
            </a:r>
            <a:br>
              <a:rPr lang="sl-SI" altLang="sl-SI" sz="4400" b="1" dirty="0" smtClean="0">
                <a:solidFill>
                  <a:schemeClr val="bg1"/>
                </a:solidFill>
                <a:latin typeface="+mn-lt"/>
              </a:rPr>
            </a:br>
            <a:r>
              <a:rPr lang="en-GB" altLang="sl-SI" sz="4400" b="1" dirty="0" smtClean="0">
                <a:solidFill>
                  <a:schemeClr val="bg1"/>
                </a:solidFill>
                <a:latin typeface="+mn-lt"/>
              </a:rPr>
              <a:t>DIGITALNEGA PREHODA</a:t>
            </a:r>
            <a:endParaRPr lang="sl-SI" sz="4400" b="1" dirty="0">
              <a:solidFill>
                <a:schemeClr val="bg1"/>
              </a:solidFill>
              <a:latin typeface="+mn-lt"/>
            </a:endParaRPr>
          </a:p>
        </p:txBody>
      </p:sp>
      <p:pic>
        <p:nvPicPr>
          <p:cNvPr id="4" name="Slika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6" y="-1"/>
            <a:ext cx="12189023" cy="6859675"/>
          </a:xfrm>
          <a:prstGeom prst="rect">
            <a:avLst/>
          </a:prstGeom>
        </p:spPr>
      </p:pic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1033646" y="5046022"/>
            <a:ext cx="9577388" cy="1897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849313" indent="-2825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marL="1281113" indent="-212725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marL="1712913" indent="-20161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marL="2144713" indent="-20320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6019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30591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5163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9735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ts val="888"/>
              </a:spcBef>
              <a:spcAft>
                <a:spcPct val="0"/>
              </a:spcAft>
              <a:buClr>
                <a:srgbClr val="17375E"/>
              </a:buClr>
              <a:buFont typeface="Tahoma" panose="020B0604030504040204" pitchFamily="34" charset="0"/>
              <a:buNone/>
            </a:pPr>
            <a:r>
              <a:rPr lang="sl-SI" altLang="sl-SI" sz="34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Naslov  </a:t>
            </a:r>
            <a:r>
              <a:rPr lang="sl-SI" altLang="sl-SI" sz="34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xxxxxxxxxxxxxx</a:t>
            </a:r>
            <a:endParaRPr lang="sl-SI" altLang="sl-SI" sz="3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eaLnBrk="1" hangingPunct="1">
              <a:lnSpc>
                <a:spcPct val="100000"/>
              </a:lnSpc>
              <a:spcBef>
                <a:spcPts val="888"/>
              </a:spcBef>
              <a:spcAft>
                <a:spcPct val="0"/>
              </a:spcAft>
              <a:buClr>
                <a:srgbClr val="17375E"/>
              </a:buClr>
              <a:buFont typeface="Tahoma" panose="020B0604030504040204" pitchFamily="34" charset="0"/>
              <a:buNone/>
            </a:pPr>
            <a:r>
              <a:rPr lang="sl-SI" altLang="sl-SI" sz="34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xxxxxxxxxxxxxxxxxxxxx</a:t>
            </a:r>
            <a:endParaRPr lang="sl-SI" altLang="sl-SI" sz="34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r" eaLnBrk="1" hangingPunct="1">
              <a:lnSpc>
                <a:spcPts val="4363"/>
              </a:lnSpc>
              <a:spcBef>
                <a:spcPts val="600"/>
              </a:spcBef>
              <a:spcAft>
                <a:spcPct val="0"/>
              </a:spcAft>
              <a:buClr>
                <a:srgbClr val="17375E"/>
              </a:buClr>
              <a:buFont typeface="Tahoma" panose="020B0604030504040204" pitchFamily="34" charset="0"/>
              <a:buNone/>
            </a:pPr>
            <a:endParaRPr lang="en-GB" altLang="sl-SI" sz="3300" b="1" dirty="0">
              <a:solidFill>
                <a:srgbClr val="FFD32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335940" y="6229782"/>
            <a:ext cx="5486400" cy="585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1522413" indent="-204788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1979613" indent="-204788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2436813" indent="-204788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2894013" indent="-204788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ts val="4363"/>
              </a:lnSpc>
              <a:spcBef>
                <a:spcPts val="600"/>
              </a:spcBef>
              <a:buClr>
                <a:srgbClr val="17375E"/>
              </a:buClr>
              <a:buSzPct val="45000"/>
              <a:buFont typeface="Tahoma" panose="020B0604030504040204" pitchFamily="34" charset="0"/>
              <a:buNone/>
              <a:defRPr/>
            </a:pPr>
            <a:r>
              <a:rPr lang="en-GB" altLang="sl-SI" sz="2000" dirty="0" err="1" smtClean="0">
                <a:solidFill>
                  <a:schemeClr val="bg1">
                    <a:lumMod val="85000"/>
                  </a:schemeClr>
                </a:solidFill>
                <a:latin typeface="+mn-lt"/>
                <a:cs typeface="Tahoma" panose="020B0604030504040204" pitchFamily="34" charset="0"/>
              </a:rPr>
              <a:t>Ime</a:t>
            </a:r>
            <a:r>
              <a:rPr lang="en-GB" altLang="sl-SI" sz="2000" dirty="0" smtClean="0">
                <a:solidFill>
                  <a:schemeClr val="bg1">
                    <a:lumMod val="85000"/>
                  </a:schemeClr>
                </a:solidFill>
                <a:latin typeface="+mn-lt"/>
                <a:cs typeface="Tahoma" panose="020B0604030504040204" pitchFamily="34" charset="0"/>
              </a:rPr>
              <a:t> in </a:t>
            </a:r>
            <a:r>
              <a:rPr lang="en-GB" altLang="sl-SI" sz="2000" dirty="0" err="1" smtClean="0">
                <a:solidFill>
                  <a:schemeClr val="bg1">
                    <a:lumMod val="85000"/>
                  </a:schemeClr>
                </a:solidFill>
                <a:latin typeface="+mn-lt"/>
                <a:cs typeface="Tahoma" panose="020B0604030504040204" pitchFamily="34" charset="0"/>
              </a:rPr>
              <a:t>Priimek</a:t>
            </a:r>
            <a:r>
              <a:rPr lang="en-GB" altLang="sl-SI" sz="2000" dirty="0" smtClean="0">
                <a:solidFill>
                  <a:schemeClr val="bg1">
                    <a:lumMod val="85000"/>
                  </a:schemeClr>
                </a:solidFill>
                <a:latin typeface="+mn-lt"/>
                <a:cs typeface="Tahoma" panose="020B0604030504040204" pitchFamily="34" charset="0"/>
              </a:rPr>
              <a:t> </a:t>
            </a:r>
            <a:r>
              <a:rPr lang="en-GB" altLang="sl-SI" sz="2000" dirty="0" err="1" smtClean="0">
                <a:solidFill>
                  <a:schemeClr val="bg1">
                    <a:lumMod val="85000"/>
                  </a:schemeClr>
                </a:solidFill>
                <a:latin typeface="+mn-lt"/>
                <a:cs typeface="Tahoma" panose="020B0604030504040204" pitchFamily="34" charset="0"/>
              </a:rPr>
              <a:t>avtorja</a:t>
            </a:r>
            <a:endParaRPr lang="en-GB" altLang="sl-SI" sz="2000" dirty="0" smtClean="0">
              <a:solidFill>
                <a:schemeClr val="bg1">
                  <a:lumMod val="85000"/>
                </a:schemeClr>
              </a:solidFill>
              <a:latin typeface="+mn-lt"/>
              <a:cs typeface="Tahoma" panose="020B0604030504040204" pitchFamily="34" charset="0"/>
            </a:endParaRPr>
          </a:p>
        </p:txBody>
      </p:sp>
      <p:sp>
        <p:nvSpPr>
          <p:cNvPr id="9" name="Rectangle 2"/>
          <p:cNvSpPr>
            <a:spLocks noChangeArrowheads="1"/>
          </p:cNvSpPr>
          <p:nvPr/>
        </p:nvSpPr>
        <p:spPr bwMode="auto">
          <a:xfrm>
            <a:off x="10443411" y="6231161"/>
            <a:ext cx="1397519" cy="658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90000" tIns="46800" rIns="90000" bIns="46800" anchor="ctr">
            <a:spAutoFit/>
          </a:bodyPr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1522413" indent="-204788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1979613" indent="-204788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2436813" indent="-204788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2894013" indent="-204788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bg1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ts val="4363"/>
              </a:lnSpc>
              <a:spcBef>
                <a:spcPts val="600"/>
              </a:spcBef>
              <a:buClr>
                <a:srgbClr val="17375E"/>
              </a:buClr>
              <a:buSzPct val="45000"/>
              <a:buFont typeface="Tahoma" panose="020B0604030504040204" pitchFamily="34" charset="0"/>
              <a:buNone/>
              <a:defRPr/>
            </a:pPr>
            <a:r>
              <a:rPr lang="sl-SI" altLang="sl-SI" sz="2000" dirty="0" smtClean="0">
                <a:solidFill>
                  <a:schemeClr val="bg1">
                    <a:lumMod val="85000"/>
                  </a:schemeClr>
                </a:solidFill>
                <a:latin typeface="+mn-lt"/>
                <a:cs typeface="Tahoma" panose="020B0604030504040204" pitchFamily="34" charset="0"/>
              </a:rPr>
              <a:t>11. 5. 2022</a:t>
            </a:r>
            <a:endParaRPr lang="en-GB" altLang="sl-SI" sz="2000" dirty="0" smtClean="0">
              <a:solidFill>
                <a:schemeClr val="bg1">
                  <a:lumMod val="85000"/>
                </a:schemeClr>
              </a:solidFill>
              <a:latin typeface="+mn-lt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418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33137" y="2079057"/>
            <a:ext cx="11251932" cy="4412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849313" indent="-2825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marL="1281113" indent="-212725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marL="1712913" indent="-20161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marL="2144713" indent="-20320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6019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30591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5163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9735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800" b="1" dirty="0" err="1">
                <a:solidFill>
                  <a:srgbClr val="1A7053"/>
                </a:solidFill>
                <a:latin typeface="+mn-lt"/>
                <a:cs typeface="Arial" panose="020B0604020202020204" pitchFamily="34" charset="0"/>
              </a:rPr>
              <a:t>Podnaslov</a:t>
            </a:r>
            <a:endParaRPr lang="en-GB" altLang="sl-SI" sz="1800" b="1" dirty="0">
              <a:solidFill>
                <a:srgbClr val="1A7053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Nemo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ipsam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aspernatur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odit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fugit,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consequuntur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eos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ratione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sequi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nesciunt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Neque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porro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quisquam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est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ipsum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amet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consectetur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adipisci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velit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non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numquam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eius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modi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tempora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incidunt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labore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et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aliquam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quaerat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ad minima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veniam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nostrum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exercitationem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ullam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corporis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suscipit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laboriosam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nisi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aliquid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ex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commodi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consequatur</a:t>
            </a: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Nemo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ipsam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aspernatur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odit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fugit,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consequuntur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eos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ratione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sequi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nesciunt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b="1" dirty="0">
              <a:solidFill>
                <a:srgbClr val="9A731C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Neque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porro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quisquam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es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: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qui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dolorem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ipsum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amet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consectetur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adipisci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velit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non,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eius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modi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tempora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incidunt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labore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et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dolore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magnam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aliquam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quaerat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voluptate</a:t>
            </a:r>
            <a:endParaRPr lang="en-GB" altLang="sl-SI" sz="1400" dirty="0">
              <a:solidFill>
                <a:srgbClr val="4C4C4C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ad minima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veniam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quis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nostrum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exercitationem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.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4C4C4C"/>
              </a:solidFill>
            </a:endParaRPr>
          </a:p>
        </p:txBody>
      </p:sp>
      <p:sp>
        <p:nvSpPr>
          <p:cNvPr id="11" name="Pravokotnik 10"/>
          <p:cNvSpPr/>
          <p:nvPr/>
        </p:nvSpPr>
        <p:spPr>
          <a:xfrm>
            <a:off x="0" y="1328286"/>
            <a:ext cx="12192000" cy="471638"/>
          </a:xfrm>
          <a:prstGeom prst="rect">
            <a:avLst/>
          </a:prstGeom>
          <a:solidFill>
            <a:srgbClr val="1A70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433136" y="1127941"/>
            <a:ext cx="9224963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849313" indent="-2825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marL="1281113" indent="-212725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marL="1712913" indent="-20161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marL="2144713" indent="-20320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6019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30591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5163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9735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Clr>
                <a:srgbClr val="17375E"/>
              </a:buClr>
              <a:buFont typeface="Tahoma" panose="020B0604030504040204" pitchFamily="34" charset="0"/>
              <a:buNone/>
            </a:pPr>
            <a:r>
              <a:rPr lang="en-GB" altLang="sl-SI" sz="30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Naslov</a:t>
            </a:r>
            <a:endParaRPr lang="en-GB" altLang="sl-SI" sz="3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181"/>
            <a:ext cx="12192000" cy="1036349"/>
          </a:xfrm>
          <a:prstGeom prst="rect">
            <a:avLst/>
          </a:prstGeom>
        </p:spPr>
      </p:pic>
      <p:sp>
        <p:nvSpPr>
          <p:cNvPr id="4" name="Pravokotnik 3"/>
          <p:cNvSpPr/>
          <p:nvPr/>
        </p:nvSpPr>
        <p:spPr>
          <a:xfrm>
            <a:off x="5393375" y="6488668"/>
            <a:ext cx="1657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dirty="0" smtClean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</a:rPr>
              <a:t>www.dsi2022.si</a:t>
            </a:r>
            <a:endParaRPr lang="sl-SI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" name="Pravokotnik 11"/>
          <p:cNvSpPr/>
          <p:nvPr/>
        </p:nvSpPr>
        <p:spPr>
          <a:xfrm>
            <a:off x="11382825" y="64886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0F41883-E3C9-4BBD-9DFA-6BE217209CB8}" type="slidenum">
              <a:rPr lang="sl-SI" altLang="sl-SI" smtClean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</a:rPr>
              <a:t>2</a:t>
            </a:fld>
            <a:endParaRPr lang="sl-SI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129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/>
          <p:cNvSpPr>
            <a:spLocks noGrp="1"/>
          </p:cNvSpPr>
          <p:nvPr>
            <p:ph type="sldNum" sz="quarter" idx="12"/>
          </p:nvPr>
        </p:nvSpPr>
        <p:spPr>
          <a:xfrm>
            <a:off x="11695428" y="6492875"/>
            <a:ext cx="315883" cy="365125"/>
          </a:xfrm>
        </p:spPr>
        <p:txBody>
          <a:bodyPr/>
          <a:lstStyle/>
          <a:p>
            <a:fld id="{14BC4F96-CE40-4894-B82A-A4C1746DF436}" type="slidenum">
              <a:rPr lang="sl-SI" b="1" smtClean="0">
                <a:solidFill>
                  <a:schemeClr val="bg1"/>
                </a:solidFill>
              </a:rPr>
              <a:t>3</a:t>
            </a:fld>
            <a:endParaRPr lang="sl-SI" b="1" dirty="0">
              <a:solidFill>
                <a:schemeClr val="bg1"/>
              </a:solidFill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33137" y="2079057"/>
            <a:ext cx="11251932" cy="4412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849313" indent="-2825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marL="1281113" indent="-212725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marL="1712913" indent="-20161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marL="2144713" indent="-20320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6019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30591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5163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9735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800" b="1" dirty="0" err="1">
                <a:solidFill>
                  <a:srgbClr val="1A7053"/>
                </a:solidFill>
                <a:latin typeface="+mn-lt"/>
                <a:cs typeface="Arial" panose="020B0604020202020204" pitchFamily="34" charset="0"/>
              </a:rPr>
              <a:t>Podnaslov</a:t>
            </a:r>
            <a:endParaRPr lang="en-GB" altLang="sl-SI" sz="1800" b="1" dirty="0">
              <a:solidFill>
                <a:srgbClr val="1A7053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Nemo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ipsam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aspernatur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odit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fugit,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consequuntur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eos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ratione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sequi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nesciunt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Neque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porro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quisquam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est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ipsum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amet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consectetur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adipisci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velit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non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numquam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eius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modi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tempora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incidunt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labore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et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aliquam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quaerat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ad minima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veniam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nostrum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exercitationem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ullam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corporis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suscipit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laboriosam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nisi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aliquid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ex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commodi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consequatur</a:t>
            </a: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Nemo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ipsam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aspernatur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odit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fugit,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consequuntur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eos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ratione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sequi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nesciunt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b="1" dirty="0">
              <a:solidFill>
                <a:srgbClr val="9A731C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Neque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porro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quisquam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es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: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qui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dolorem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ipsum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amet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consectetur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adipisci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velit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non,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eius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modi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tempora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incidunt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labore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et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dolore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magnam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aliquam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quaerat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voluptate</a:t>
            </a:r>
            <a:endParaRPr lang="en-GB" altLang="sl-SI" sz="1400" dirty="0">
              <a:solidFill>
                <a:srgbClr val="4C4C4C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ad minima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veniam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quis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nostrum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exercitationem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.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4C4C4C"/>
              </a:solidFill>
            </a:endParaRPr>
          </a:p>
        </p:txBody>
      </p:sp>
      <p:sp>
        <p:nvSpPr>
          <p:cNvPr id="11" name="Pravokotnik 10"/>
          <p:cNvSpPr/>
          <p:nvPr/>
        </p:nvSpPr>
        <p:spPr>
          <a:xfrm>
            <a:off x="0" y="1328286"/>
            <a:ext cx="12192000" cy="471638"/>
          </a:xfrm>
          <a:prstGeom prst="rect">
            <a:avLst/>
          </a:prstGeom>
          <a:solidFill>
            <a:srgbClr val="1A70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433136" y="1127941"/>
            <a:ext cx="9224963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849313" indent="-2825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marL="1281113" indent="-212725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marL="1712913" indent="-20161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marL="2144713" indent="-20320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6019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30591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5163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9735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Clr>
                <a:srgbClr val="17375E"/>
              </a:buClr>
              <a:buFont typeface="Tahoma" panose="020B0604030504040204" pitchFamily="34" charset="0"/>
              <a:buNone/>
            </a:pPr>
            <a:r>
              <a:rPr lang="en-GB" altLang="sl-SI" sz="30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Naslov</a:t>
            </a:r>
            <a:endParaRPr lang="en-GB" altLang="sl-SI" sz="3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181"/>
            <a:ext cx="12192000" cy="1036349"/>
          </a:xfrm>
          <a:prstGeom prst="rect">
            <a:avLst/>
          </a:prstGeom>
        </p:spPr>
      </p:pic>
      <p:sp>
        <p:nvSpPr>
          <p:cNvPr id="4" name="Pravokotnik 3"/>
          <p:cNvSpPr/>
          <p:nvPr/>
        </p:nvSpPr>
        <p:spPr>
          <a:xfrm>
            <a:off x="5393375" y="6488668"/>
            <a:ext cx="1657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dirty="0" smtClean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</a:rPr>
              <a:t>www.dsi2022.si</a:t>
            </a:r>
            <a:endParaRPr lang="sl-SI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" name="Pravokotnik 11"/>
          <p:cNvSpPr/>
          <p:nvPr/>
        </p:nvSpPr>
        <p:spPr>
          <a:xfrm>
            <a:off x="11382825" y="64886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0F41883-E3C9-4BBD-9DFA-6BE217209CB8}" type="slidenum">
              <a:rPr lang="sl-SI" altLang="sl-SI" smtClean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</a:rPr>
              <a:t>3</a:t>
            </a:fld>
            <a:endParaRPr lang="sl-SI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6982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/>
          <p:cNvSpPr>
            <a:spLocks noGrp="1"/>
          </p:cNvSpPr>
          <p:nvPr>
            <p:ph type="sldNum" sz="quarter" idx="12"/>
          </p:nvPr>
        </p:nvSpPr>
        <p:spPr>
          <a:xfrm>
            <a:off x="11695428" y="6492875"/>
            <a:ext cx="315883" cy="365125"/>
          </a:xfrm>
        </p:spPr>
        <p:txBody>
          <a:bodyPr/>
          <a:lstStyle/>
          <a:p>
            <a:fld id="{14BC4F96-CE40-4894-B82A-A4C1746DF436}" type="slidenum">
              <a:rPr lang="sl-SI" b="1" smtClean="0">
                <a:solidFill>
                  <a:schemeClr val="bg1"/>
                </a:solidFill>
              </a:rPr>
              <a:t>4</a:t>
            </a:fld>
            <a:endParaRPr lang="sl-SI" b="1" dirty="0">
              <a:solidFill>
                <a:schemeClr val="bg1"/>
              </a:solidFill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33137" y="2079057"/>
            <a:ext cx="11251932" cy="4412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849313" indent="-2825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marL="1281113" indent="-212725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marL="1712913" indent="-20161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marL="2144713" indent="-20320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6019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30591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5163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9735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800" b="1" dirty="0" err="1">
                <a:solidFill>
                  <a:srgbClr val="1A7053"/>
                </a:solidFill>
                <a:latin typeface="+mn-lt"/>
                <a:cs typeface="Arial" panose="020B0604020202020204" pitchFamily="34" charset="0"/>
              </a:rPr>
              <a:t>Podnaslov</a:t>
            </a:r>
            <a:endParaRPr lang="en-GB" altLang="sl-SI" sz="1800" b="1" dirty="0">
              <a:solidFill>
                <a:srgbClr val="1A7053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Nemo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ipsam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aspernatur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odit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fugit,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consequuntur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eos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ratione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sequi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nesciunt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Neque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porro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quisquam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est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ipsum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amet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consectetur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adipisci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velit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non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numquam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eius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modi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tempora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incidunt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labore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et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aliquam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quaerat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ad minima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veniam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nostrum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exercitationem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ullam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corporis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suscipit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laboriosam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nisi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aliquid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ex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commodi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consequatur</a:t>
            </a: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Nemo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ipsam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aspernatur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odit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fugit,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consequuntur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eos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ratione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sequi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nesciunt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b="1" dirty="0">
              <a:solidFill>
                <a:srgbClr val="9A731C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Neque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porro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quisquam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es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: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qui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dolorem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ipsum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amet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consectetur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adipisci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velit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non,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eius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modi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tempora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incidunt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labore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et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dolore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magnam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aliquam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quaerat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voluptate</a:t>
            </a:r>
            <a:endParaRPr lang="en-GB" altLang="sl-SI" sz="1400" dirty="0">
              <a:solidFill>
                <a:srgbClr val="4C4C4C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ad minima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veniam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quis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nostrum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exercitationem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.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4C4C4C"/>
              </a:solidFill>
            </a:endParaRPr>
          </a:p>
        </p:txBody>
      </p:sp>
      <p:sp>
        <p:nvSpPr>
          <p:cNvPr id="11" name="Pravokotnik 10"/>
          <p:cNvSpPr/>
          <p:nvPr/>
        </p:nvSpPr>
        <p:spPr>
          <a:xfrm>
            <a:off x="0" y="1328286"/>
            <a:ext cx="12192000" cy="471638"/>
          </a:xfrm>
          <a:prstGeom prst="rect">
            <a:avLst/>
          </a:prstGeom>
          <a:solidFill>
            <a:srgbClr val="1A70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433136" y="1127941"/>
            <a:ext cx="9224963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849313" indent="-2825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marL="1281113" indent="-212725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marL="1712913" indent="-20161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marL="2144713" indent="-20320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6019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30591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5163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9735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Clr>
                <a:srgbClr val="17375E"/>
              </a:buClr>
              <a:buFont typeface="Tahoma" panose="020B0604030504040204" pitchFamily="34" charset="0"/>
              <a:buNone/>
            </a:pPr>
            <a:r>
              <a:rPr lang="en-GB" altLang="sl-SI" sz="30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Naslov</a:t>
            </a:r>
            <a:endParaRPr lang="en-GB" altLang="sl-SI" sz="3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181"/>
            <a:ext cx="12192000" cy="1036349"/>
          </a:xfrm>
          <a:prstGeom prst="rect">
            <a:avLst/>
          </a:prstGeom>
        </p:spPr>
      </p:pic>
      <p:sp>
        <p:nvSpPr>
          <p:cNvPr id="4" name="Pravokotnik 3"/>
          <p:cNvSpPr/>
          <p:nvPr/>
        </p:nvSpPr>
        <p:spPr>
          <a:xfrm>
            <a:off x="5393375" y="6488668"/>
            <a:ext cx="1657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dirty="0" smtClean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</a:rPr>
              <a:t>www.dsi2022.si</a:t>
            </a:r>
            <a:endParaRPr lang="sl-SI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" name="Pravokotnik 11"/>
          <p:cNvSpPr/>
          <p:nvPr/>
        </p:nvSpPr>
        <p:spPr>
          <a:xfrm>
            <a:off x="11382825" y="64886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0F41883-E3C9-4BBD-9DFA-6BE217209CB8}" type="slidenum">
              <a:rPr lang="sl-SI" altLang="sl-SI" smtClean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</a:rPr>
              <a:t>4</a:t>
            </a:fld>
            <a:endParaRPr lang="sl-SI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60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/>
          <p:cNvSpPr>
            <a:spLocks noGrp="1"/>
          </p:cNvSpPr>
          <p:nvPr>
            <p:ph type="sldNum" sz="quarter" idx="12"/>
          </p:nvPr>
        </p:nvSpPr>
        <p:spPr>
          <a:xfrm>
            <a:off x="11695428" y="6492875"/>
            <a:ext cx="315883" cy="365125"/>
          </a:xfrm>
        </p:spPr>
        <p:txBody>
          <a:bodyPr/>
          <a:lstStyle/>
          <a:p>
            <a:fld id="{14BC4F96-CE40-4894-B82A-A4C1746DF436}" type="slidenum">
              <a:rPr lang="sl-SI" b="1" smtClean="0">
                <a:solidFill>
                  <a:schemeClr val="bg1"/>
                </a:solidFill>
              </a:rPr>
              <a:t>5</a:t>
            </a:fld>
            <a:endParaRPr lang="sl-SI" b="1" dirty="0">
              <a:solidFill>
                <a:schemeClr val="bg1"/>
              </a:solidFill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33137" y="2079057"/>
            <a:ext cx="11251932" cy="4412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849313" indent="-2825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marL="1281113" indent="-212725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marL="1712913" indent="-20161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marL="2144713" indent="-20320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6019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30591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5163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9735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800" b="1" dirty="0" err="1">
                <a:solidFill>
                  <a:srgbClr val="1A7053"/>
                </a:solidFill>
                <a:latin typeface="+mn-lt"/>
                <a:cs typeface="Arial" panose="020B0604020202020204" pitchFamily="34" charset="0"/>
              </a:rPr>
              <a:t>Podnaslov</a:t>
            </a:r>
            <a:endParaRPr lang="en-GB" altLang="sl-SI" sz="1800" b="1" dirty="0">
              <a:solidFill>
                <a:srgbClr val="1A7053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Nemo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ipsam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aspernatur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odit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fugit,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consequuntur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eos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ratione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sequi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nesciunt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Neque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porro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quisquam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est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ipsum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amet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consectetur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adipisci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velit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non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numquam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eius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modi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tempora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incidunt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labore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et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aliquam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quaerat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ad minima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veniam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nostrum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exercitationem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ullam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corporis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suscipit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laboriosam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nisi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aliquid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ex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commodi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consequatur</a:t>
            </a: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Nemo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ipsam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aspernatur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odit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fugit,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consequuntur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eos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ratione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sequi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nesciunt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b="1" dirty="0">
              <a:solidFill>
                <a:srgbClr val="9A731C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Neque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porro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quisquam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es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: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qui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dolorem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ipsum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amet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consectetur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adipisci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velit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non,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eius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modi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tempora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incidunt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labore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et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dolore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magnam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aliquam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quaerat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voluptate</a:t>
            </a:r>
            <a:endParaRPr lang="en-GB" altLang="sl-SI" sz="1400" dirty="0">
              <a:solidFill>
                <a:srgbClr val="4C4C4C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ad minima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veniam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quis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nostrum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exercitationem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.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4C4C4C"/>
              </a:solidFill>
            </a:endParaRPr>
          </a:p>
        </p:txBody>
      </p:sp>
      <p:sp>
        <p:nvSpPr>
          <p:cNvPr id="11" name="Pravokotnik 10"/>
          <p:cNvSpPr/>
          <p:nvPr/>
        </p:nvSpPr>
        <p:spPr>
          <a:xfrm>
            <a:off x="0" y="1328286"/>
            <a:ext cx="12192000" cy="471638"/>
          </a:xfrm>
          <a:prstGeom prst="rect">
            <a:avLst/>
          </a:prstGeom>
          <a:solidFill>
            <a:srgbClr val="1A70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433136" y="1127941"/>
            <a:ext cx="9224963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849313" indent="-2825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marL="1281113" indent="-212725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marL="1712913" indent="-20161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marL="2144713" indent="-20320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6019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30591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5163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9735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Clr>
                <a:srgbClr val="17375E"/>
              </a:buClr>
              <a:buFont typeface="Tahoma" panose="020B0604030504040204" pitchFamily="34" charset="0"/>
              <a:buNone/>
            </a:pPr>
            <a:r>
              <a:rPr lang="en-GB" altLang="sl-SI" sz="30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Naslov</a:t>
            </a:r>
            <a:endParaRPr lang="en-GB" altLang="sl-SI" sz="3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181"/>
            <a:ext cx="12192000" cy="1036349"/>
          </a:xfrm>
          <a:prstGeom prst="rect">
            <a:avLst/>
          </a:prstGeom>
        </p:spPr>
      </p:pic>
      <p:sp>
        <p:nvSpPr>
          <p:cNvPr id="4" name="Pravokotnik 3"/>
          <p:cNvSpPr/>
          <p:nvPr/>
        </p:nvSpPr>
        <p:spPr>
          <a:xfrm>
            <a:off x="5393375" y="6488668"/>
            <a:ext cx="1657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dirty="0" smtClean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</a:rPr>
              <a:t>www.dsi2022.si</a:t>
            </a:r>
            <a:endParaRPr lang="sl-SI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" name="Pravokotnik 11"/>
          <p:cNvSpPr/>
          <p:nvPr/>
        </p:nvSpPr>
        <p:spPr>
          <a:xfrm>
            <a:off x="11382825" y="64886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0F41883-E3C9-4BBD-9DFA-6BE217209CB8}" type="slidenum">
              <a:rPr lang="sl-SI" altLang="sl-SI" smtClean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</a:rPr>
              <a:t>5</a:t>
            </a:fld>
            <a:endParaRPr lang="sl-SI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390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številke diapozitiva 1"/>
          <p:cNvSpPr>
            <a:spLocks noGrp="1"/>
          </p:cNvSpPr>
          <p:nvPr>
            <p:ph type="sldNum" sz="quarter" idx="12"/>
          </p:nvPr>
        </p:nvSpPr>
        <p:spPr>
          <a:xfrm>
            <a:off x="11695428" y="6492875"/>
            <a:ext cx="315883" cy="365125"/>
          </a:xfrm>
        </p:spPr>
        <p:txBody>
          <a:bodyPr/>
          <a:lstStyle/>
          <a:p>
            <a:fld id="{14BC4F96-CE40-4894-B82A-A4C1746DF436}" type="slidenum">
              <a:rPr lang="sl-SI" b="1" smtClean="0">
                <a:solidFill>
                  <a:schemeClr val="bg1"/>
                </a:solidFill>
              </a:rPr>
              <a:t>6</a:t>
            </a:fld>
            <a:endParaRPr lang="sl-SI" b="1" dirty="0">
              <a:solidFill>
                <a:schemeClr val="bg1"/>
              </a:solidFill>
            </a:endParaRP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433137" y="2079057"/>
            <a:ext cx="11251932" cy="4412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849313" indent="-2825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marL="1281113" indent="-212725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marL="1712913" indent="-20161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marL="2144713" indent="-20320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6019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30591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5163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9735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800" b="1" dirty="0" err="1">
                <a:solidFill>
                  <a:srgbClr val="1A7053"/>
                </a:solidFill>
                <a:latin typeface="+mn-lt"/>
                <a:cs typeface="Arial" panose="020B0604020202020204" pitchFamily="34" charset="0"/>
              </a:rPr>
              <a:t>Podnaslov</a:t>
            </a:r>
            <a:endParaRPr lang="en-GB" altLang="sl-SI" sz="1800" b="1" dirty="0">
              <a:solidFill>
                <a:srgbClr val="1A7053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Nemo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ipsam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aspernatur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odit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fugit,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consequuntur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eos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ratione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sequi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nesciunt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Neque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porro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quisquam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est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ipsum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amet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consectetur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adipisci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velit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non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numquam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eius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modi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tempora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incidunt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labore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et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aliquam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quaerat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ad minima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veniam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nostrum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exercitationem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ullam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corporis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suscipit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laboriosam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, nisi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aliquid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ex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commodi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consequatur</a:t>
            </a: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Nemo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ipsam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aspernatur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odit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aut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fugit,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consequuntur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magni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dolores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eos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qui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ratione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voluptatem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sequi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nesciunt</a:t>
            </a:r>
            <a:r>
              <a:rPr lang="en-GB" altLang="sl-SI" sz="1400" dirty="0">
                <a:solidFill>
                  <a:srgbClr val="333333"/>
                </a:solidFill>
                <a:latin typeface="+mn-lt"/>
                <a:cs typeface="Arial" panose="020B0604020202020204" pitchFamily="34" charset="0"/>
              </a:rPr>
              <a:t>. </a:t>
            </a:r>
          </a:p>
          <a:p>
            <a:pPr algn="just"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dirty="0">
              <a:solidFill>
                <a:srgbClr val="333333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500" b="1" dirty="0">
              <a:solidFill>
                <a:srgbClr val="9A731C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81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Neque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porro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quisquam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500" b="1" dirty="0" err="1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es</a:t>
            </a:r>
            <a:r>
              <a:rPr lang="en-GB" altLang="sl-SI" sz="1500" b="1" dirty="0">
                <a:solidFill>
                  <a:srgbClr val="666666"/>
                </a:solidFill>
                <a:latin typeface="+mn-lt"/>
                <a:cs typeface="Arial" panose="020B0604020202020204" pitchFamily="34" charset="0"/>
              </a:rPr>
              <a:t>: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qui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dolorem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ipsum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sit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amet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consectetur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adipisci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velit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sed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non,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eius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modi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tempora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incidunt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ut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labore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et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dolore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magnam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aliquam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quaerat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voluptate</a:t>
            </a:r>
            <a:endParaRPr lang="en-GB" altLang="sl-SI" sz="1400" dirty="0">
              <a:solidFill>
                <a:srgbClr val="4C4C4C"/>
              </a:solidFill>
              <a:latin typeface="+mn-lt"/>
              <a:cs typeface="Arial" panose="020B0604020202020204" pitchFamily="34" charset="0"/>
            </a:endParaRPr>
          </a:p>
          <a:p>
            <a:pPr eaLnBrk="1">
              <a:lnSpc>
                <a:spcPct val="140000"/>
              </a:lnSpc>
              <a:spcAft>
                <a:spcPct val="0"/>
              </a:spcAft>
            </a:pP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enim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ad minima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veniam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,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quis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 nostrum </a:t>
            </a:r>
            <a:r>
              <a:rPr lang="en-GB" altLang="sl-SI" sz="1400" dirty="0" err="1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exercitationem</a:t>
            </a:r>
            <a:r>
              <a:rPr lang="en-GB" altLang="sl-SI" sz="1400" dirty="0">
                <a:solidFill>
                  <a:srgbClr val="4C4C4C"/>
                </a:solidFill>
                <a:latin typeface="+mn-lt"/>
                <a:cs typeface="Arial" panose="020B0604020202020204" pitchFamily="34" charset="0"/>
              </a:rPr>
              <a:t>.</a:t>
            </a:r>
          </a:p>
          <a:p>
            <a:pPr eaLnBrk="1">
              <a:lnSpc>
                <a:spcPct val="140000"/>
              </a:lnSpc>
              <a:spcAft>
                <a:spcPct val="0"/>
              </a:spcAft>
              <a:buFont typeface="Wingdings" panose="05000000000000000000" pitchFamily="2" charset="2"/>
              <a:buNone/>
            </a:pPr>
            <a:endParaRPr lang="en-GB" altLang="sl-SI" sz="1400" dirty="0">
              <a:solidFill>
                <a:srgbClr val="4C4C4C"/>
              </a:solidFill>
            </a:endParaRPr>
          </a:p>
        </p:txBody>
      </p:sp>
      <p:sp>
        <p:nvSpPr>
          <p:cNvPr id="11" name="Pravokotnik 10"/>
          <p:cNvSpPr/>
          <p:nvPr/>
        </p:nvSpPr>
        <p:spPr>
          <a:xfrm>
            <a:off x="0" y="1328286"/>
            <a:ext cx="12192000" cy="471638"/>
          </a:xfrm>
          <a:prstGeom prst="rect">
            <a:avLst/>
          </a:prstGeom>
          <a:solidFill>
            <a:srgbClr val="1A705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3" name="Text Box 1"/>
          <p:cNvSpPr txBox="1">
            <a:spLocks noChangeArrowheads="1"/>
          </p:cNvSpPr>
          <p:nvPr/>
        </p:nvSpPr>
        <p:spPr bwMode="auto">
          <a:xfrm>
            <a:off x="433136" y="1127941"/>
            <a:ext cx="9224963" cy="847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ctr"/>
          <a:lstStyle>
            <a:lvl1pPr>
              <a:lnSpc>
                <a:spcPct val="93000"/>
              </a:lnSpc>
              <a:spcAft>
                <a:spcPts val="1425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32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1pPr>
            <a:lvl2pPr marL="849313" indent="-282575">
              <a:lnSpc>
                <a:spcPct val="93000"/>
              </a:lnSpc>
              <a:spcAft>
                <a:spcPts val="1138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2pPr>
            <a:lvl3pPr marL="1281113" indent="-212725">
              <a:lnSpc>
                <a:spcPct val="93000"/>
              </a:lnSpc>
              <a:spcAft>
                <a:spcPts val="850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3pPr>
            <a:lvl4pPr marL="1712913" indent="-201613">
              <a:lnSpc>
                <a:spcPct val="93000"/>
              </a:lnSpc>
              <a:spcAft>
                <a:spcPts val="575"/>
              </a:spcAft>
              <a:buClr>
                <a:srgbClr val="000000"/>
              </a:buClr>
              <a:buSzPct val="75000"/>
              <a:buFont typeface="Symbol" panose="05050102010706020507" pitchFamily="18" charset="2"/>
              <a:buChar char="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4pPr>
            <a:lvl5pPr marL="2144713" indent="-203200">
              <a:lnSpc>
                <a:spcPct val="93000"/>
              </a:lnSpc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5pPr>
            <a:lvl6pPr marL="26019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6pPr>
            <a:lvl7pPr marL="30591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7pPr>
            <a:lvl8pPr marL="35163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8pPr>
            <a:lvl9pPr marL="3973513" indent="-2032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45000"/>
              <a:buFont typeface="Wingdings" panose="05000000000000000000" pitchFamily="2" charset="2"/>
              <a:buChar char="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Gothic" panose="020B0609070205080204" pitchFamily="49" charset="-128"/>
              </a:defRPr>
            </a:lvl9pPr>
          </a:lstStyle>
          <a:p>
            <a:pPr eaLnBrk="1" hangingPunct="1">
              <a:lnSpc>
                <a:spcPct val="100000"/>
              </a:lnSpc>
              <a:spcAft>
                <a:spcPct val="0"/>
              </a:spcAft>
              <a:buClr>
                <a:srgbClr val="17375E"/>
              </a:buClr>
              <a:buFont typeface="Tahoma" panose="020B0604030504040204" pitchFamily="34" charset="0"/>
              <a:buNone/>
            </a:pPr>
            <a:r>
              <a:rPr lang="en-GB" altLang="sl-SI" sz="3000" b="1" dirty="0" err="1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Naslov</a:t>
            </a:r>
            <a:endParaRPr lang="en-GB" altLang="sl-SI" sz="30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3" name="Slika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181"/>
            <a:ext cx="12192000" cy="1036349"/>
          </a:xfrm>
          <a:prstGeom prst="rect">
            <a:avLst/>
          </a:prstGeom>
        </p:spPr>
      </p:pic>
      <p:sp>
        <p:nvSpPr>
          <p:cNvPr id="4" name="Pravokotnik 3"/>
          <p:cNvSpPr/>
          <p:nvPr/>
        </p:nvSpPr>
        <p:spPr>
          <a:xfrm>
            <a:off x="5393375" y="6488668"/>
            <a:ext cx="16576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altLang="sl-SI" dirty="0" smtClean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</a:rPr>
              <a:t>www.dsi2022.si</a:t>
            </a:r>
            <a:endParaRPr lang="sl-SI" dirty="0">
              <a:solidFill>
                <a:schemeClr val="bg1">
                  <a:lumMod val="75000"/>
                </a:schemeClr>
              </a:solidFill>
            </a:endParaRPr>
          </a:p>
        </p:txBody>
      </p:sp>
      <p:sp>
        <p:nvSpPr>
          <p:cNvPr id="12" name="Pravokotnik 11"/>
          <p:cNvSpPr/>
          <p:nvPr/>
        </p:nvSpPr>
        <p:spPr>
          <a:xfrm>
            <a:off x="11382825" y="648866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70F41883-E3C9-4BBD-9DFA-6BE217209CB8}" type="slidenum">
              <a:rPr lang="sl-SI" altLang="sl-SI" smtClean="0">
                <a:solidFill>
                  <a:schemeClr val="bg1">
                    <a:lumMod val="75000"/>
                  </a:schemeClr>
                </a:solidFill>
                <a:cs typeface="Arial" panose="020B0604020202020204" pitchFamily="34" charset="0"/>
              </a:rPr>
              <a:t>6</a:t>
            </a:fld>
            <a:endParaRPr lang="sl-SI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235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810</Words>
  <Application>Microsoft Office PowerPoint</Application>
  <PresentationFormat>Širokozaslonsko</PresentationFormat>
  <Paragraphs>99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7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4" baseType="lpstr">
      <vt:lpstr>MS Gothic</vt:lpstr>
      <vt:lpstr>Arial</vt:lpstr>
      <vt:lpstr>Calibri</vt:lpstr>
      <vt:lpstr>Calibri Light</vt:lpstr>
      <vt:lpstr>Tahoma</vt:lpstr>
      <vt:lpstr>Times New Roman</vt:lpstr>
      <vt:lpstr>Wingdings</vt:lpstr>
      <vt:lpstr>Officeova tema</vt:lpstr>
      <vt:lpstr>PREDSTAVITEV NOO NA PODROČJU  DIGITALNEGA PREHODA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PREDSTAVITEV NOO NA PODROČJU  DIGITALNEGA PREHODA</dc:title>
  <dc:creator>Admin</dc:creator>
  <cp:lastModifiedBy>Admin</cp:lastModifiedBy>
  <cp:revision>7</cp:revision>
  <dcterms:created xsi:type="dcterms:W3CDTF">2021-12-12T11:10:04Z</dcterms:created>
  <dcterms:modified xsi:type="dcterms:W3CDTF">2022-04-01T18:19:18Z</dcterms:modified>
</cp:coreProperties>
</file>